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81" r:id="rId4"/>
    <p:sldId id="269" r:id="rId5"/>
    <p:sldId id="270" r:id="rId6"/>
    <p:sldId id="278" r:id="rId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4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85C458-973F-4CD6-9355-6DE70B8A0D6C}" type="datetime1">
              <a:rPr lang="fr-FR" smtClean="0"/>
              <a:t>22/08/2023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A2D3765-E299-4A54-8DAF-40715993522A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65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83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003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89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72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au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ciel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pic>
        <p:nvPicPr>
          <p:cNvPr id="6" name="eau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eau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 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 rtl="0">
              <a:defRPr sz="60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BC880-3F75-47D6-834D-5D37D56C2106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D5B5B3-E29A-4F25-97AF-2305BC408517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91DEAA-409B-49F4-B2B9-2A8B267D9D5E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 rtl="0">
              <a:defRPr sz="6000" b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B78A33-8B0E-405E-8687-CE4C46D495EA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DB1787-87B8-4A67-BF57-350B14A7EA35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267729-38BF-46F1-A56E-82CC8EC2022B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E5DDE4-2EAA-4E42-B310-10C82BE0789E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fr-FR" noProof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3772F6-4139-455B-AE97-FC0BB3E87AE5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27E480-657E-488A-B541-F97122977A6A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6DEA04-0764-4B96-83BF-28BB441A38B9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fr-FR" noProof="0"/>
          </a:p>
        </p:txBody>
      </p:sp>
      <p:sp>
        <p:nvSpPr>
          <p:cNvPr id="8" name="eau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pic>
        <p:nvPicPr>
          <p:cNvPr id="9" name="eau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eau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257039C-833C-4AD1-8B8F-C2806F2EEA28}" type="datetime1">
              <a:rPr lang="fr-FR" noProof="0" smtClean="0"/>
              <a:t>22/08/2023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otel-lebourbon.com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hotel-gramont-pau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hotel-roncevaux-pau.com/" TargetMode="External"/><Relationship Id="rId5" Type="http://schemas.openxmlformats.org/officeDocument/2006/relationships/hyperlink" Target="https://www.appartcity.com/fr/destinations/aquitaine/pau/pau-centre.html?stayPeriod%5BarrivalDate%5D=2023-06-01&amp;stayPeriod%5BdepartureDate%5D=2023-06-02&amp;guests%5Badults%5D=2&amp;guests%5Bchildren%5D=0&amp;promoCode=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all.accor.com/hotel/8612/index.fr.shtml?utm_campaign=seo+maps&amp;utm_medium=seo+maps&amp;utm_source=google+Ma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9507" y="2281561"/>
            <a:ext cx="9349790" cy="1371600"/>
          </a:xfrm>
        </p:spPr>
        <p:txBody>
          <a:bodyPr rtlCol="0"/>
          <a:lstStyle/>
          <a:p>
            <a:pPr rtl="0"/>
            <a:r>
              <a:rPr lang="fr-FR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fr-FR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artenariat   </a:t>
            </a:r>
            <a:r>
              <a:rPr lang="fr-FR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fr-FR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nternational</a:t>
            </a:r>
            <a:br>
              <a:rPr lang="fr-FR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fr-FR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changes  </a:t>
            </a:r>
            <a:r>
              <a:rPr lang="fr-FR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fr-FR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otariens </a:t>
            </a:r>
            <a:endParaRPr lang="fr-F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5872" y="3892858"/>
            <a:ext cx="9601200" cy="14159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fr-FR" sz="3200" dirty="0">
              <a:solidFill>
                <a:srgbClr val="C00000"/>
              </a:solidFill>
              <a:latin typeface="Verdana Pro" panose="020B060403050404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3200" dirty="0">
                <a:solidFill>
                  <a:schemeClr val="tx1"/>
                </a:solidFill>
                <a:latin typeface="Verdana Pro" panose="020B0604030504040204" pitchFamily="34" charset="0"/>
              </a:rPr>
              <a:t>PAU OCTOBRE 2023</a:t>
            </a:r>
          </a:p>
        </p:txBody>
      </p:sp>
      <p:pic>
        <p:nvPicPr>
          <p:cNvPr id="5" name="Image 8" descr="fanion rotary.png">
            <a:extLst>
              <a:ext uri="{FF2B5EF4-FFF2-40B4-BE49-F238E27FC236}">
                <a16:creationId xmlns:a16="http://schemas.microsoft.com/office/drawing/2014/main" id="{79BC2922-D79A-5E01-1FE2-931950AE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96" y="-2248"/>
            <a:ext cx="1328034" cy="20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ccueil | Rotary">
            <a:extLst>
              <a:ext uri="{FF2B5EF4-FFF2-40B4-BE49-F238E27FC236}">
                <a16:creationId xmlns:a16="http://schemas.microsoft.com/office/drawing/2014/main" id="{12B386BB-1ACF-C5D8-5C46-F2E141FB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5007"/>
            <a:ext cx="1473694" cy="20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63301" y="923279"/>
            <a:ext cx="4682971" cy="767917"/>
          </a:xfrm>
        </p:spPr>
        <p:txBody>
          <a:bodyPr rtlCol="0"/>
          <a:lstStyle/>
          <a:p>
            <a:pPr rtl="0"/>
            <a:br>
              <a:rPr lang="fr-FR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fr-FR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FR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ge 8" descr="fanion rotary.png">
            <a:extLst>
              <a:ext uri="{FF2B5EF4-FFF2-40B4-BE49-F238E27FC236}">
                <a16:creationId xmlns:a16="http://schemas.microsoft.com/office/drawing/2014/main" id="{79BC2922-D79A-5E01-1FE2-931950AE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96" y="-2248"/>
            <a:ext cx="1328034" cy="20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ccueil | Rotary">
            <a:extLst>
              <a:ext uri="{FF2B5EF4-FFF2-40B4-BE49-F238E27FC236}">
                <a16:creationId xmlns:a16="http://schemas.microsoft.com/office/drawing/2014/main" id="{12B386BB-1ACF-C5D8-5C46-F2E141FB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5007"/>
            <a:ext cx="1473694" cy="20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8371C1D-E532-6059-EC6C-631DB7BE6223}"/>
              </a:ext>
            </a:extLst>
          </p:cNvPr>
          <p:cNvSpPr txBox="1"/>
          <p:nvPr/>
        </p:nvSpPr>
        <p:spPr>
          <a:xfrm>
            <a:off x="1788851" y="1451499"/>
            <a:ext cx="886435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badi" panose="020B0604020104020204" pitchFamily="34" charset="0"/>
                <a:ea typeface="Verdana" panose="020B0604030504040204" pitchFamily="34" charset="0"/>
              </a:rPr>
              <a:t>Marie France GAUCHER présidente du RC PAU Jurançon ainsi que ses membres sont  heureux d’accueillir les Rotary clubs de:</a:t>
            </a:r>
          </a:p>
          <a:p>
            <a:endParaRPr lang="fr-F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800" dirty="0">
                <a:latin typeface="Abadi" panose="020B0604020104020204" pitchFamily="34" charset="0"/>
                <a:ea typeface="Verdana" panose="020B0604030504040204" pitchFamily="34" charset="0"/>
              </a:rPr>
              <a:t>Granada </a:t>
            </a:r>
            <a:r>
              <a:rPr lang="fr-FR" sz="2800" dirty="0" err="1">
                <a:latin typeface="Abadi" panose="020B0604020104020204" pitchFamily="34" charset="0"/>
                <a:ea typeface="Verdana" panose="020B0604030504040204" pitchFamily="34" charset="0"/>
              </a:rPr>
              <a:t>internacional</a:t>
            </a:r>
            <a:endParaRPr lang="fr-FR" sz="2800" dirty="0">
              <a:latin typeface="Abadi" panose="020B0604020104020204" pitchFamily="34" charset="0"/>
              <a:ea typeface="Verdana" panose="020B0604030504040204" pitchFamily="34" charset="0"/>
            </a:endParaRPr>
          </a:p>
          <a:p>
            <a:r>
              <a:rPr lang="fr-FR" sz="2800" dirty="0" err="1">
                <a:latin typeface="Abadi" panose="020B0604020104020204" pitchFamily="34" charset="0"/>
                <a:ea typeface="Verdana" panose="020B0604030504040204" pitchFamily="34" charset="0"/>
              </a:rPr>
              <a:t>Titawin</a:t>
            </a:r>
            <a:r>
              <a:rPr lang="fr-FR" sz="2800" dirty="0">
                <a:latin typeface="Abadi" panose="020B0604020104020204" pitchFamily="34" charset="0"/>
                <a:ea typeface="Verdana" panose="020B0604030504040204" pitchFamily="34" charset="0"/>
              </a:rPr>
              <a:t> Tétouan</a:t>
            </a:r>
          </a:p>
          <a:p>
            <a:r>
              <a:rPr lang="fr-FR" sz="2800" dirty="0">
                <a:latin typeface="Abadi" panose="020B0604020104020204" pitchFamily="34" charset="0"/>
                <a:ea typeface="Verdana" panose="020B0604030504040204" pitchFamily="34" charset="0"/>
              </a:rPr>
              <a:t>Fès </a:t>
            </a:r>
          </a:p>
          <a:p>
            <a:r>
              <a:rPr lang="fr-FR" sz="2800" dirty="0" err="1">
                <a:latin typeface="Abadi" panose="020B0604020104020204" pitchFamily="34" charset="0"/>
                <a:ea typeface="Verdana" panose="020B0604030504040204" pitchFamily="34" charset="0"/>
              </a:rPr>
              <a:t>Rabbat</a:t>
            </a:r>
            <a:r>
              <a:rPr lang="fr-FR" sz="2800" dirty="0">
                <a:latin typeface="Abadi" panose="020B0604020104020204" pitchFamily="34" charset="0"/>
                <a:ea typeface="Verdana" panose="020B0604030504040204" pitchFamily="34" charset="0"/>
              </a:rPr>
              <a:t> </a:t>
            </a:r>
            <a:r>
              <a:rPr lang="fr-FR" sz="2800" dirty="0" err="1">
                <a:latin typeface="Abadi" panose="020B0604020104020204" pitchFamily="34" charset="0"/>
                <a:ea typeface="Verdana" panose="020B0604030504040204" pitchFamily="34" charset="0"/>
              </a:rPr>
              <a:t>Chellah</a:t>
            </a:r>
            <a:endParaRPr lang="fr-FR" sz="2800" dirty="0">
              <a:latin typeface="Abadi" panose="020B0604020104020204" pitchFamily="34" charset="0"/>
              <a:ea typeface="Verdana" panose="020B0604030504040204" pitchFamily="34" charset="0"/>
            </a:endParaRPr>
          </a:p>
          <a:p>
            <a:r>
              <a:rPr lang="fr-FR" sz="2800" dirty="0" err="1">
                <a:latin typeface="Abadi" panose="020B0604020104020204" pitchFamily="34" charset="0"/>
                <a:ea typeface="Verdana" panose="020B0604030504040204" pitchFamily="34" charset="0"/>
              </a:rPr>
              <a:t>Kontanz-Rheintor</a:t>
            </a:r>
            <a:endParaRPr lang="fr-FR" sz="2800" dirty="0">
              <a:latin typeface="Abadi" panose="020B0604020104020204" pitchFamily="34" charset="0"/>
              <a:ea typeface="Verdana" panose="020B0604030504040204" pitchFamily="34" charset="0"/>
            </a:endParaRPr>
          </a:p>
          <a:p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27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1EDFAAA-6A5E-3BC7-2FCD-33FF72EC8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9" y="88778"/>
            <a:ext cx="11420274" cy="599241"/>
          </a:xfrm>
        </p:spPr>
        <p:txBody>
          <a:bodyPr/>
          <a:lstStyle/>
          <a:p>
            <a:pPr algn="ctr"/>
            <a:r>
              <a:rPr lang="en-US" b="1" dirty="0">
                <a:latin typeface="Abadi" panose="020B0604020104020204" pitchFamily="34" charset="0"/>
              </a:rPr>
              <a:t>VENIR A PAU</a:t>
            </a:r>
          </a:p>
        </p:txBody>
      </p:sp>
      <p:pic>
        <p:nvPicPr>
          <p:cNvPr id="6" name="Image 8" descr="fanion rotary.png">
            <a:extLst>
              <a:ext uri="{FF2B5EF4-FFF2-40B4-BE49-F238E27FC236}">
                <a16:creationId xmlns:a16="http://schemas.microsoft.com/office/drawing/2014/main" id="{020A35E5-698B-52D8-7D77-BD4961459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96" y="-2248"/>
            <a:ext cx="1328034" cy="20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Accueil | Rotary">
            <a:extLst>
              <a:ext uri="{FF2B5EF4-FFF2-40B4-BE49-F238E27FC236}">
                <a16:creationId xmlns:a16="http://schemas.microsoft.com/office/drawing/2014/main" id="{AFF2BD40-74ED-9577-5988-20E0F3367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88778"/>
            <a:ext cx="1473694" cy="209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ccueil | Rotary">
            <a:extLst>
              <a:ext uri="{FF2B5EF4-FFF2-40B4-BE49-F238E27FC236}">
                <a16:creationId xmlns:a16="http://schemas.microsoft.com/office/drawing/2014/main" id="{87FC67CE-CCDB-852F-A172-D64F485D9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128725"/>
            <a:ext cx="1473694" cy="209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 descr="Une image contenant conception, Graphique, capture d’écran, graphisme&#10;&#10;Description générée automatiquement">
            <a:extLst>
              <a:ext uri="{FF2B5EF4-FFF2-40B4-BE49-F238E27FC236}">
                <a16:creationId xmlns:a16="http://schemas.microsoft.com/office/drawing/2014/main" id="{1F0FBA4F-EA15-2D0F-F0EB-F2ECD5C27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9972" y="779045"/>
            <a:ext cx="1393053" cy="101649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D6B6B1C5-5C4E-58AD-ACCA-8DB3DEF308CF}"/>
              </a:ext>
            </a:extLst>
          </p:cNvPr>
          <p:cNvSpPr txBox="1"/>
          <p:nvPr/>
        </p:nvSpPr>
        <p:spPr>
          <a:xfrm>
            <a:off x="3173025" y="978954"/>
            <a:ext cx="6396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badi" panose="020B0604020104020204" pitchFamily="34" charset="0"/>
              </a:rPr>
              <a:t>Plusieurs aéroports: le plus proche est celui de PAU</a:t>
            </a:r>
          </a:p>
          <a:p>
            <a:r>
              <a:rPr lang="fr-FR" dirty="0">
                <a:latin typeface="Abadi" panose="020B0604020104020204" pitchFamily="34" charset="0"/>
              </a:rPr>
              <a:t>En fonction de votre provenance, il faudra passer par BORDEAUX , TOULOUSE ou BIARRITZ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7CCFB90-A8D9-235F-10A0-11235CAEEFD3}"/>
              </a:ext>
            </a:extLst>
          </p:cNvPr>
          <p:cNvSpPr txBox="1"/>
          <p:nvPr/>
        </p:nvSpPr>
        <p:spPr>
          <a:xfrm>
            <a:off x="1917577" y="2219416"/>
            <a:ext cx="8633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badi" panose="020B0604020104020204" pitchFamily="34" charset="0"/>
              </a:rPr>
              <a:t>Si vous arrivez à Bordeaux , Toulouse ou Biarritz ,pour rejoindre PAU , soit vous louez une voiture à l’aéroport soit vous prenez le train,  la gare de PAU se trouve en centre ville  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F0FE02B-979A-BA14-5DA3-9CDF2C20D9EE}"/>
              </a:ext>
            </a:extLst>
          </p:cNvPr>
          <p:cNvSpPr txBox="1"/>
          <p:nvPr/>
        </p:nvSpPr>
        <p:spPr>
          <a:xfrm>
            <a:off x="221941" y="3303773"/>
            <a:ext cx="11469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badi" panose="020B0604020104020204" pitchFamily="34" charset="0"/>
              </a:rPr>
              <a:t>Les Hébergements: </a:t>
            </a:r>
          </a:p>
          <a:p>
            <a:r>
              <a:rPr lang="fr-FR" sz="2000" dirty="0">
                <a:latin typeface="Abadi" panose="020B0604020104020204" pitchFamily="34" charset="0"/>
              </a:rPr>
              <a:t>Ci-dessous une liste d’hôtels qui ont la particularité d’être tous dans l’hyper centre ville 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11839E-B868-C0D0-8C91-5D40D7E87FF1}"/>
              </a:ext>
            </a:extLst>
          </p:cNvPr>
          <p:cNvSpPr txBox="1"/>
          <p:nvPr/>
        </p:nvSpPr>
        <p:spPr>
          <a:xfrm>
            <a:off x="547832" y="4060548"/>
            <a:ext cx="1127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Abadi" panose="020B0604020104020204" pitchFamily="34" charset="0"/>
              </a:rPr>
              <a:t>Appartcity</a:t>
            </a:r>
            <a:r>
              <a:rPr lang="fr-FR" dirty="0">
                <a:latin typeface="Abadi" panose="020B0604020104020204" pitchFamily="34" charset="0"/>
              </a:rPr>
              <a:t> :</a:t>
            </a:r>
            <a:r>
              <a:rPr lang="fr-FR" dirty="0">
                <a:latin typeface="Abadi" panose="020B0604020104020204" pitchFamily="34" charset="0"/>
                <a:hlinkClick r:id="rId5"/>
              </a:rPr>
              <a:t>Appart </a:t>
            </a:r>
            <a:r>
              <a:rPr lang="fr-FR" dirty="0" err="1">
                <a:latin typeface="Abadi" panose="020B0604020104020204" pitchFamily="34" charset="0"/>
                <a:hlinkClick r:id="rId5"/>
              </a:rPr>
              <a:t>hotel</a:t>
            </a:r>
            <a:r>
              <a:rPr lang="fr-FR" dirty="0">
                <a:latin typeface="Abadi" panose="020B0604020104020204" pitchFamily="34" charset="0"/>
                <a:hlinkClick r:id="rId5"/>
              </a:rPr>
              <a:t> Pau Centre-Ville : votre appartement hôtel Appart'City à Pau (appartcity.com)</a:t>
            </a:r>
            <a:endParaRPr lang="fr-FR" dirty="0">
              <a:latin typeface="Abadi" panose="020B0604020104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1D6F3EA-BB4C-B565-8B65-1587C651842E}"/>
              </a:ext>
            </a:extLst>
          </p:cNvPr>
          <p:cNvSpPr txBox="1"/>
          <p:nvPr/>
        </p:nvSpPr>
        <p:spPr>
          <a:xfrm>
            <a:off x="547832" y="4461661"/>
            <a:ext cx="1056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badi" panose="020B0604020104020204" pitchFamily="34" charset="0"/>
              </a:rPr>
              <a:t>Hôtel le </a:t>
            </a:r>
            <a:r>
              <a:rPr lang="fr-FR" dirty="0" err="1">
                <a:latin typeface="Abadi" panose="020B0604020104020204" pitchFamily="34" charset="0"/>
              </a:rPr>
              <a:t>Ronceveau</a:t>
            </a:r>
            <a:r>
              <a:rPr lang="fr-FR" dirty="0">
                <a:latin typeface="Abadi" panose="020B0604020104020204" pitchFamily="34" charset="0"/>
              </a:rPr>
              <a:t> : </a:t>
            </a:r>
            <a:r>
              <a:rPr lang="fr-FR" dirty="0">
                <a:latin typeface="Abadi" panose="020B0604020104020204" pitchFamily="34" charset="0"/>
                <a:hlinkClick r:id="rId6"/>
              </a:rPr>
              <a:t>Le Roncevaux </a:t>
            </a:r>
            <a:r>
              <a:rPr lang="fr-FR" dirty="0" err="1">
                <a:latin typeface="Abadi" panose="020B0604020104020204" pitchFamily="34" charset="0"/>
                <a:hlinkClick r:id="rId6"/>
              </a:rPr>
              <a:t>Hotel</a:t>
            </a:r>
            <a:r>
              <a:rPr lang="fr-FR" dirty="0">
                <a:latin typeface="Abadi" panose="020B0604020104020204" pitchFamily="34" charset="0"/>
                <a:hlinkClick r:id="rId6"/>
              </a:rPr>
              <a:t> Pau - centre historique | Site Officiel (hotel-roncevaux-pau.com)</a:t>
            </a:r>
            <a:endParaRPr lang="fr-FR" dirty="0">
              <a:latin typeface="Abadi" panose="020B0604020104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1942E23-6567-596F-5F05-CB7E554FA3E3}"/>
              </a:ext>
            </a:extLst>
          </p:cNvPr>
          <p:cNvSpPr txBox="1"/>
          <p:nvPr/>
        </p:nvSpPr>
        <p:spPr>
          <a:xfrm>
            <a:off x="547832" y="4866696"/>
            <a:ext cx="1034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badi" panose="020B0604020104020204" pitchFamily="34" charset="0"/>
              </a:rPr>
              <a:t>Hôtel Gramont : </a:t>
            </a:r>
            <a:r>
              <a:rPr lang="fr-FR" dirty="0" err="1">
                <a:latin typeface="Abadi" panose="020B0604020104020204" pitchFamily="34" charset="0"/>
                <a:hlinkClick r:id="rId7"/>
              </a:rPr>
              <a:t>Hotel</a:t>
            </a:r>
            <a:r>
              <a:rPr lang="fr-FR" dirty="0">
                <a:latin typeface="Abadi" panose="020B0604020104020204" pitchFamily="34" charset="0"/>
                <a:hlinkClick r:id="rId7"/>
              </a:rPr>
              <a:t> De Gramont Pau - centre historique | Site Officiel (hotel-gramont-pau.com)</a:t>
            </a:r>
            <a:endParaRPr lang="fr-FR" dirty="0">
              <a:latin typeface="Abadi" panose="020B0604020104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F95206C-0A40-B649-9517-762CEA79CB2A}"/>
              </a:ext>
            </a:extLst>
          </p:cNvPr>
          <p:cNvSpPr txBox="1"/>
          <p:nvPr/>
        </p:nvSpPr>
        <p:spPr>
          <a:xfrm>
            <a:off x="547832" y="5236028"/>
            <a:ext cx="103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badi" panose="020B0604020104020204" pitchFamily="34" charset="0"/>
              </a:rPr>
              <a:t>Hôtel le Bourbon: </a:t>
            </a:r>
            <a:r>
              <a:rPr lang="fr-FR" dirty="0">
                <a:latin typeface="Abadi" panose="020B0604020104020204" pitchFamily="34" charset="0"/>
                <a:hlinkClick r:id="rId8"/>
              </a:rPr>
              <a:t>Hôtel Le Bourbon ** au centre de Pau (hotel-lebourbon.com)</a:t>
            </a:r>
            <a:endParaRPr lang="fr-FR" dirty="0">
              <a:latin typeface="Abadi" panose="020B0604020104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4584693-CFAD-A8FE-D767-5D495E3513E0}"/>
              </a:ext>
            </a:extLst>
          </p:cNvPr>
          <p:cNvSpPr txBox="1"/>
          <p:nvPr/>
        </p:nvSpPr>
        <p:spPr>
          <a:xfrm>
            <a:off x="547832" y="5652094"/>
            <a:ext cx="996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i="0" dirty="0">
                <a:solidFill>
                  <a:srgbClr val="3E3D48"/>
                </a:solidFill>
                <a:effectLst/>
                <a:latin typeface="Abadi" panose="020B0604020104020204" pitchFamily="34" charset="0"/>
              </a:rPr>
              <a:t>Parc Beaumont Hôtel &amp; Spa: </a:t>
            </a:r>
            <a:r>
              <a:rPr lang="fr-FR" dirty="0">
                <a:latin typeface="Abadi" panose="020B0604020104020204" pitchFamily="34" charset="0"/>
                <a:hlinkClick r:id="rId9"/>
              </a:rPr>
              <a:t>Parc Beaumont Hôtel &amp; Spa Pau - </a:t>
            </a:r>
            <a:r>
              <a:rPr lang="fr-FR" dirty="0" err="1">
                <a:latin typeface="Abadi" panose="020B0604020104020204" pitchFamily="34" charset="0"/>
                <a:hlinkClick r:id="rId9"/>
              </a:rPr>
              <a:t>MGallery</a:t>
            </a:r>
            <a:r>
              <a:rPr lang="fr-FR" dirty="0">
                <a:latin typeface="Abadi" panose="020B0604020104020204" pitchFamily="34" charset="0"/>
                <a:hlinkClick r:id="rId9"/>
              </a:rPr>
              <a:t> - ALL (accor.com)</a:t>
            </a:r>
            <a:endParaRPr lang="fr-FR" i="0" dirty="0">
              <a:solidFill>
                <a:srgbClr val="3E3D48"/>
              </a:solidFill>
              <a:effectLst/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7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anion rotary.png">
            <a:extLst>
              <a:ext uri="{FF2B5EF4-FFF2-40B4-BE49-F238E27FC236}">
                <a16:creationId xmlns:a16="http://schemas.microsoft.com/office/drawing/2014/main" id="{79BC2922-D79A-5E01-1FE2-931950AE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96" y="-2248"/>
            <a:ext cx="1328034" cy="20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ccueil | Rotary">
            <a:extLst>
              <a:ext uri="{FF2B5EF4-FFF2-40B4-BE49-F238E27FC236}">
                <a16:creationId xmlns:a16="http://schemas.microsoft.com/office/drawing/2014/main" id="{12B386BB-1ACF-C5D8-5C46-F2E141FB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5007"/>
            <a:ext cx="1473694" cy="20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DAB7AC1-547E-16C4-5938-C78AEA0DB63F}"/>
              </a:ext>
            </a:extLst>
          </p:cNvPr>
          <p:cNvSpPr txBox="1"/>
          <p:nvPr/>
        </p:nvSpPr>
        <p:spPr>
          <a:xfrm>
            <a:off x="2920753" y="1154097"/>
            <a:ext cx="6396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Verdana" panose="020B0604030504040204" pitchFamily="34" charset="0"/>
                <a:ea typeface="Verdana" panose="020B0604030504040204" pitchFamily="34" charset="0"/>
              </a:rPr>
              <a:t>PROGRAMME DU SEJOUR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4FDDAA0-9031-1F88-4457-2E7613C5E431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740023" y="1994335"/>
            <a:ext cx="900195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JEUDI 5 octobre 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19H30 – Cocktail de bienvenue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EF11E0F1-4423-02C5-327A-62D3F9CBA6C6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679360" y="2926906"/>
            <a:ext cx="883328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VENDREDI 6 octobre   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9H30 – Visite de la ville puis Visite </a:t>
            </a:r>
            <a:r>
              <a:rPr lang="fr-FR" altLang="fr-F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du château de PAU et 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l’enceinte avant ou après.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Point de rencontre : place de la mairie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12H – Déjeuner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14H – 18H  Réunion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19H30 Soirée Statutaire……</a:t>
            </a:r>
          </a:p>
          <a:p>
            <a:endParaRPr lang="fr-F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701D95E6-9AEA-8D15-47BE-37A0BBE7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 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1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anion rotary.png">
            <a:extLst>
              <a:ext uri="{FF2B5EF4-FFF2-40B4-BE49-F238E27FC236}">
                <a16:creationId xmlns:a16="http://schemas.microsoft.com/office/drawing/2014/main" id="{79BC2922-D79A-5E01-1FE2-931950AE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96" y="-2248"/>
            <a:ext cx="1328034" cy="20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ccueil | Rotary">
            <a:extLst>
              <a:ext uri="{FF2B5EF4-FFF2-40B4-BE49-F238E27FC236}">
                <a16:creationId xmlns:a16="http://schemas.microsoft.com/office/drawing/2014/main" id="{12B386BB-1ACF-C5D8-5C46-F2E141FB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5007"/>
            <a:ext cx="1473694" cy="20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D8681B7B-BCB3-DD39-C1D6-CE0BED2E7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002" y="1700908"/>
            <a:ext cx="956125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SAMEDI 7 octobre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Descente par le funiculaire vers la gare de PAU départ pour LOURDES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Visite de la ville , du sanctuaire Notre Dame de Lourdes et de la Grotte et visite de la basilique Saint Pie X  , église souterraine qui peut accueillir des milliers de pèlerins .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19H30 – Cocktail-dinatoire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0A9D9A0-EABA-E9D9-1DC8-4515DE0D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420" y="4466807"/>
            <a:ext cx="988528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DIMANCHE </a:t>
            </a: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 octobre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Départ des participants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804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63301" y="923279"/>
            <a:ext cx="6653814" cy="1682317"/>
          </a:xfrm>
        </p:spPr>
        <p:txBody>
          <a:bodyPr rtlCol="0"/>
          <a:lstStyle/>
          <a:p>
            <a:pPr rtl="0"/>
            <a:r>
              <a:rPr lang="fr-FR" sz="4000" dirty="0">
                <a:latin typeface="Verdana" panose="020B0604030504040204" pitchFamily="34" charset="0"/>
                <a:ea typeface="Verdana" panose="020B0604030504040204" pitchFamily="34" charset="0"/>
              </a:rPr>
              <a:t>PROCHAIN RENDEZ VOUS DES MEMBRES DU P.I.E.R.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5872" y="3386831"/>
            <a:ext cx="9601200" cy="2053028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fr-FR" sz="19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19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pic>
        <p:nvPicPr>
          <p:cNvPr id="5" name="Image 8" descr="fanion rotary.png">
            <a:extLst>
              <a:ext uri="{FF2B5EF4-FFF2-40B4-BE49-F238E27FC236}">
                <a16:creationId xmlns:a16="http://schemas.microsoft.com/office/drawing/2014/main" id="{79BC2922-D79A-5E01-1FE2-931950AE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96" y="-2248"/>
            <a:ext cx="1328034" cy="20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ccueil | Rotary">
            <a:extLst>
              <a:ext uri="{FF2B5EF4-FFF2-40B4-BE49-F238E27FC236}">
                <a16:creationId xmlns:a16="http://schemas.microsoft.com/office/drawing/2014/main" id="{12B386BB-1ACF-C5D8-5C46-F2E141FB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" y="5007"/>
            <a:ext cx="1473694" cy="20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15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éan 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43_TF02895256.potx" id="{01E95750-DB25-45B8-934E-79D6456FAEFD}" vid="{FBB5DAB9-F943-4C0E-96CA-1B1FAFEC8D79}"/>
    </a:ext>
  </a:extLst>
</a:theme>
</file>

<file path=ppt/theme/theme2.xml><?xml version="1.0" encoding="utf-8"?>
<a:theme xmlns:a="http://schemas.openxmlformats.org/drawingml/2006/main" name="Thèm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Peinture d’océan (grand écran)</Template>
  <TotalTime>4272</TotalTime>
  <Words>354</Words>
  <Application>Microsoft Office PowerPoint</Application>
  <PresentationFormat>Grand écran</PresentationFormat>
  <Paragraphs>59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Abadi</vt:lpstr>
      <vt:lpstr>Arial</vt:lpstr>
      <vt:lpstr>Calibri</vt:lpstr>
      <vt:lpstr>Georgia</vt:lpstr>
      <vt:lpstr>Verdana</vt:lpstr>
      <vt:lpstr>Verdana Pro</vt:lpstr>
      <vt:lpstr>Wingdings 2</vt:lpstr>
      <vt:lpstr>Océan 16 x 9</vt:lpstr>
      <vt:lpstr>Partenariat   International Echanges  Rotariens </vt:lpstr>
      <vt:lpstr>  </vt:lpstr>
      <vt:lpstr>VENIR A PAU</vt:lpstr>
      <vt:lpstr>Présentation PowerPoint</vt:lpstr>
      <vt:lpstr>Présentation PowerPoint</vt:lpstr>
      <vt:lpstr>PROCHAIN RENDEZ VOUS DES MEMBRES DU P.I.E.R.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PAU  JURANCON</dc:title>
  <dc:creator>Jean-Michel MORAVIE</dc:creator>
  <cp:lastModifiedBy>Jean-Michel MORAVIE</cp:lastModifiedBy>
  <cp:revision>17</cp:revision>
  <dcterms:created xsi:type="dcterms:W3CDTF">2022-11-03T10:53:13Z</dcterms:created>
  <dcterms:modified xsi:type="dcterms:W3CDTF">2023-08-22T09:33:35Z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