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EE7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2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8" name="Image 7" descr="Une image contenant logo, Graphique, capture d’écran, cercle&#10;&#10;Description générée automatiquement">
            <a:extLst>
              <a:ext uri="{FF2B5EF4-FFF2-40B4-BE49-F238E27FC236}">
                <a16:creationId xmlns:a16="http://schemas.microsoft.com/office/drawing/2014/main" id="{8DC25580-7C05-EEDC-0E4B-5D32F7EA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9715" y="-988055"/>
            <a:ext cx="5715012" cy="3108966"/>
          </a:xfrm>
          <a:prstGeom prst="rect">
            <a:avLst/>
          </a:prstGeom>
        </p:spPr>
      </p:pic>
      <p:pic>
        <p:nvPicPr>
          <p:cNvPr id="10" name="Image 9" descr="Une image contenant Graphique, graphisme&#10;&#10;Description générée automatiquement">
            <a:extLst>
              <a:ext uri="{FF2B5EF4-FFF2-40B4-BE49-F238E27FC236}">
                <a16:creationId xmlns:a16="http://schemas.microsoft.com/office/drawing/2014/main" id="{88CA08D8-E490-DC75-E524-4EECB45DC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132" y="235375"/>
            <a:ext cx="1895433" cy="118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5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3F2AD1-78E3-3CE3-FF4F-92521CB4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A11465-CB1E-59A1-419B-98E8EE44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08340A-5EF4-9706-E4AE-36746395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325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E17A2-54B9-E522-462B-4B05711CC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A94569-EC57-F2C8-F447-CC78256FC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9353ED-F118-7EA7-5D95-B202689D3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C83FEE-5C3F-50BA-0E35-5EF5E3C8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79C644-069C-C517-2285-482AACF4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F900E9-47C7-C2BD-AF49-0EAE053F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90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CA7077-11DB-109F-5874-647FD8C6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CE7284E-AD65-9062-19AE-63E19835C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C3BC6B-A6DA-E4E1-2E67-B6DEE408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C4652A-3231-71D0-5894-AA1DEFC42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6913FA-4289-4E5C-E3CC-E316307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FB0BD7-3858-DD62-5358-21E1643A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952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D014A4-325C-8650-D897-EC9E2554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3E6240-122E-58EE-871F-B3D59742A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F4BC3B-1BD2-D84F-94F0-427A7408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8EBB16-96F2-7D8B-0626-119215DE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795DA9-E4BB-B605-8541-55CC9F78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864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B4466D-83F0-30AB-0D1C-962278686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DFE0BE-335C-CB8B-13A8-469999FA9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D8AF92-7072-0005-3D80-946705CB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00D5A5-AF40-B63E-6E04-FC798C8CE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AECEE9-C6F1-261F-2CA4-BCEB02799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03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  <a:latin typeface="Abadi" panose="020B0604020104020204" pitchFamily="34" charset="0"/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8" name="Image 7" descr="Une image contenant logo, Graphique, capture d’écran, cercle&#10;&#10;Description générée automatiquement">
            <a:extLst>
              <a:ext uri="{FF2B5EF4-FFF2-40B4-BE49-F238E27FC236}">
                <a16:creationId xmlns:a16="http://schemas.microsoft.com/office/drawing/2014/main" id="{8DC25580-7C05-EEDC-0E4B-5D32F7EA32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9715" y="-988055"/>
            <a:ext cx="5715012" cy="3108966"/>
          </a:xfrm>
          <a:prstGeom prst="rect">
            <a:avLst/>
          </a:prstGeom>
        </p:spPr>
      </p:pic>
      <p:pic>
        <p:nvPicPr>
          <p:cNvPr id="10" name="Image 9" descr="Une image contenant Graphique, graphisme&#10;&#10;Description générée automatiquement">
            <a:extLst>
              <a:ext uri="{FF2B5EF4-FFF2-40B4-BE49-F238E27FC236}">
                <a16:creationId xmlns:a16="http://schemas.microsoft.com/office/drawing/2014/main" id="{88CA08D8-E490-DC75-E524-4EECB45DC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132" y="235375"/>
            <a:ext cx="1895433" cy="118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9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D882F-521D-2E4D-E7ED-E6A7870F5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4AA24D-C683-E5D1-8901-027C4C4B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FF0D03-66D7-ADB3-1BAB-C715450E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dirty="0"/>
              <a:t>Gouvernorat Anne-Marie MOUCHET 2024-2025</a:t>
            </a:r>
          </a:p>
        </p:txBody>
      </p:sp>
      <p:pic>
        <p:nvPicPr>
          <p:cNvPr id="6" name="Image 5" descr="Une image contenant logo, Graphique, capture d’écran, Police&#10;&#10;Description générée automatiquement">
            <a:extLst>
              <a:ext uri="{FF2B5EF4-FFF2-40B4-BE49-F238E27FC236}">
                <a16:creationId xmlns:a16="http://schemas.microsoft.com/office/drawing/2014/main" id="{69FFE7BB-6F03-F2D1-632B-7C5145527A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8091" y="-1031010"/>
            <a:ext cx="12565758" cy="341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97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2115E-38C5-5CD1-43C9-83F0BF9C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1EED043-AC2A-8506-42A4-43D597C5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73AFAA-4B67-63C0-D011-FEA02041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C2F346-AAA6-5FF9-A58C-39280EF3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83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2B4AA-B88C-5A56-6294-EC117B7C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726953-A183-F243-97CA-246CB3CD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E98153-286B-EF22-7B28-190295BB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4E45B3-3F0F-A0F4-32E3-031840470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147132-DF6A-2E2E-611A-ADCEAADF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8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E9981-8592-9300-105C-118679728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9A7A29-E38A-3E76-6F37-4E130CAC6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7D9A95-5AE1-D03B-2028-3544757A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76A92C-CF57-44CF-3792-F1C49173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DE65D4-D2EE-6917-CA4C-0DDEDD47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88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A23DBB-94B8-E76D-8681-FE6346AD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DAF0F4-3C31-4BCD-1422-8F6768FC5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FD5F3E-853E-6804-BD97-B72E77AC8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93E594-30BC-0412-EFA2-84659C79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A979CA-F425-9BF2-5694-1E305182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9AA2BB-46DF-EBCF-8318-8D4ECBBB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0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E6E8C-3CA1-5C38-8EC8-A48146C1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A6F5B9-448C-0E97-806E-E8782B75B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CF395E-2613-9292-24F0-73E157D6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F96EA8-8A86-0ADA-374F-DE115D194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D66442-7C3E-DB9A-2209-A5FA4BB44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B63211-B2C1-E5EC-8D2C-45D9A181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5D5650-53E4-B27F-2822-AA9B4D69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0C4248-6A2F-2F06-7EF6-6AED44D37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53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5866E-A695-F959-1107-1A861E6A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09EC79-C6F8-DA02-4B3B-BE9C592E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5481DA6-9347-D356-F8B9-58D7D35B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AEC2AEB-63B6-C72A-F7F1-BF1107AB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32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6DE2A6-7835-ACA0-EB89-2967C7E5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FC4987-AF0D-B906-018A-AD74E3BDE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A2BCC0-0DBA-1E01-397B-C9FF44F5B5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CF06-F04A-4397-904F-2413C79CE22B}" type="datetimeFigureOut">
              <a:rPr lang="fr-FR" smtClean="0"/>
              <a:t>23/01/2024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02BF83-F859-344F-81F6-6017F7923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6AFD70-DD3C-DD5A-93E6-87BE1BFF9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4F444-F151-44CB-9F2B-818ABC91F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1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0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850"/>
            <a:ext cx="9144000" cy="4339525"/>
          </a:xfrm>
        </p:spPr>
        <p:txBody>
          <a:bodyPr>
            <a:normAutofit fontScale="90000"/>
          </a:bodyPr>
          <a:lstStyle/>
          <a:p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>Séminaire de Formation de l’Equipe du District </a:t>
            </a: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r>
              <a:rPr lang="fr-FR" b="1" i="1" dirty="0">
                <a:solidFill>
                  <a:schemeClr val="bg1"/>
                </a:solidFill>
              </a:rPr>
              <a:t>17 février – Mérignac -</a:t>
            </a: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</p:spTree>
    <p:extLst>
      <p:ext uri="{BB962C8B-B14F-4D97-AF65-F5344CB8AC3E}">
        <p14:creationId xmlns:p14="http://schemas.microsoft.com/office/powerpoint/2010/main" val="23260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851"/>
            <a:ext cx="9144000" cy="3773838"/>
          </a:xfrm>
        </p:spPr>
        <p:txBody>
          <a:bodyPr>
            <a:normAutofit fontScale="90000"/>
          </a:bodyPr>
          <a:lstStyle/>
          <a:p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358685" y="5987332"/>
            <a:ext cx="239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</a:t>
            </a:r>
            <a:endParaRPr lang="fr-FR" sz="1600" b="1" dirty="0">
              <a:solidFill>
                <a:srgbClr val="0070C0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214E7AE-FCE3-839B-CBED-227092069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1000" y="1363852"/>
            <a:ext cx="8024764" cy="450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7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9FF"/>
            </a:gs>
            <a:gs pos="28000">
              <a:schemeClr val="accent1">
                <a:lumMod val="45000"/>
                <a:lumOff val="55000"/>
              </a:schemeClr>
            </a:gs>
            <a:gs pos="74000">
              <a:srgbClr val="EE7012"/>
            </a:gs>
            <a:gs pos="100000">
              <a:srgbClr val="EE70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C7AC69-349B-C667-D619-235702055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3851"/>
            <a:ext cx="9144000" cy="3773838"/>
          </a:xfrm>
        </p:spPr>
        <p:txBody>
          <a:bodyPr>
            <a:normAutofit fontScale="90000"/>
          </a:bodyPr>
          <a:lstStyle/>
          <a:p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br>
              <a:rPr lang="fr-FR" sz="6000" b="1" dirty="0">
                <a:solidFill>
                  <a:schemeClr val="bg1"/>
                </a:solidFill>
              </a:rPr>
            </a:br>
            <a:endParaRPr lang="fr-FR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61FAE-F9EC-BE50-04EE-284B0C42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791" y="6356349"/>
            <a:ext cx="3774440" cy="365125"/>
          </a:xfrm>
        </p:spPr>
        <p:txBody>
          <a:bodyPr/>
          <a:lstStyle>
            <a:lvl1pPr>
              <a:defRPr sz="1800">
                <a:solidFill>
                  <a:srgbClr val="002060"/>
                </a:solidFill>
              </a:defRPr>
            </a:lvl1pPr>
          </a:lstStyle>
          <a:p>
            <a:r>
              <a:rPr lang="fr-FR" sz="1600" b="1" dirty="0">
                <a:solidFill>
                  <a:srgbClr val="0070C0"/>
                </a:solidFill>
                <a:latin typeface="+mn-lt"/>
              </a:rPr>
              <a:t>Gouvernorat Anne-Marie MOUCHET                                           2024-2025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316342-1F0D-2CA9-13E7-2BABD7EED716}"/>
              </a:ext>
            </a:extLst>
          </p:cNvPr>
          <p:cNvSpPr txBox="1"/>
          <p:nvPr/>
        </p:nvSpPr>
        <p:spPr>
          <a:xfrm>
            <a:off x="9283485" y="6230318"/>
            <a:ext cx="2471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</a:t>
            </a:r>
            <a:endParaRPr lang="fr-FR" sz="1600" b="1" dirty="0">
              <a:solidFill>
                <a:srgbClr val="0070C0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6F8619C-7FCD-249F-6972-B48D913C3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62" y="1859408"/>
            <a:ext cx="9708543" cy="357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34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5481</TotalTime>
  <Words>57</Words>
  <Application>Microsoft Office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Thème Office</vt:lpstr>
      <vt:lpstr>        Séminaire de Formation de l’Equipe du District   17 février – Mérignac - </vt:lpstr>
      <vt:lpstr>          </vt:lpstr>
      <vt:lpstr>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Xavier BOULANGER</dc:creator>
  <cp:lastModifiedBy>JEAN FRANCOIS JOUMIER</cp:lastModifiedBy>
  <cp:revision>27</cp:revision>
  <dcterms:created xsi:type="dcterms:W3CDTF">2024-01-15T02:27:04Z</dcterms:created>
  <dcterms:modified xsi:type="dcterms:W3CDTF">2024-01-23T18:21:09Z</dcterms:modified>
</cp:coreProperties>
</file>