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34C1"/>
    <a:srgbClr val="A423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D61271-3C2F-74C3-5682-028DA04A0A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B9C0C8-8522-C6CC-10A7-7E644D98B6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6149D6-E953-1FAC-A051-DFA5D0454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2CBFD2-FE42-07C2-3BE6-699CD4879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B4D6245-BE66-CF3C-925D-5A27E7399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CF7B68-130A-961B-4479-275041B0B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665CC83-02C7-3D08-901A-226FFF808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4B769B-B48B-3815-BABA-D42B789C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D40973-B312-AC9F-4967-E3902B84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A410E4-B8E0-7A69-C5A0-0CA98F48A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05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382DB1-DEA1-9555-F06E-58D4687C71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0963A1-5164-B287-D572-A79CE7601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5A4104-FA6F-B78F-D38B-23F2CD383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E9F2F10-3C9C-2C9E-A6BF-1D8F5886C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9E379E3-441B-8905-4F23-2676D6383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6254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C81D0-C545-DF7C-BBB7-FD63BD57D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DC06E4-FC1D-18DB-9265-7C20DDFEE7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421A5D-FE90-4A4A-256D-3EEE623C3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515608F-7ED0-0CAF-D1EF-11726438C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B0629C-38E8-0468-84CB-B0C31EC7E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937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BB04D8-C325-FE4E-E9AE-65F54712A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9BC4D6-7D42-63E6-8217-313A2326C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F554619-35C1-FA00-9FC9-0EF0709F8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88C6E8-7843-1E37-940B-4CFFC4C31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EB38C24-ACF5-59FE-1DA8-0BBD1C1F6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0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EC292B-6F5E-A6CF-E79C-0E4915579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3D5C67-D09A-300F-2577-75BFB06648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B8874E-3EAF-D0B3-E1F8-8D518ACDAC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5EE9D06-ECF5-F8F9-D8D9-22F4186BA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C8B414-3D50-8228-A399-9FC4CD87F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20EE7C7-79B7-71B6-D846-BE408A37D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388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42738A-81E7-EC02-C23E-E7B10FFAC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C54E24-8F80-2C84-5490-ED29D36B6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7286F38-20D7-5703-F427-83629D7F91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B7143B2-80AE-200F-C637-034785A30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0B2DEEF-DD46-340B-9059-DC2A4FBB8D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3D9A322-CF8C-6DCA-E11A-2E1E8B56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445E60F-A948-D4C0-200E-E868BD9B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91FD00E-D7D7-59DD-04E2-3209ACA0A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9464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E63375-6C71-D6D9-B067-ED81AEEA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D7C2F25-B72A-6C0C-DC68-9FC0D886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D826A6-F21B-34FB-D01E-B6F81285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91582FD-0ED4-7FA5-DCE1-0886185FF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852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6BC1193-8BCD-8424-94EC-4FEC5CCFB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44D0EE-009B-C54B-4B45-C06CB4E41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817E511-1922-29DA-8FF2-FC5D7951D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34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46496-AD12-A911-407E-66DEDCBBB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76E8AE-A06C-911B-C5E1-0FFFB03396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60BB36-AB0C-4519-61A3-F8A5BA0189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3A87614-70E2-4CAE-108F-DB88A02D1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8DBF9C9-D900-F4BE-894F-9FF5DBFD3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37B70E9-CF50-20F0-3A67-20B26997A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293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71AD1E-F3FB-6D44-9DDD-28165D95A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AAD0606-25DB-5870-7204-80F13C864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68829B-CA7B-906D-9DBE-0591916AD2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3460515-1C9B-4AF2-D553-4462B1A7A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E5354A-1EC1-47AD-4B8A-6516E24E1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52906F-D456-CC95-E397-085A59749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495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903225C-E0C9-A25F-2954-D33DF4954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101493B-D5C3-83A3-3D2F-C255800748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B551CB9-98AC-DFAC-0B53-0394E164D6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4FE9E-E8F3-47F9-A7F6-779A30339885}" type="datetimeFigureOut">
              <a:rPr lang="fr-FR" smtClean="0"/>
              <a:t>27/08/2024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D73008-0A4B-CDA4-1887-5A2596803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31C98B-F0B7-570D-C23F-E36C34322B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D6B72-B86E-46CF-92B5-43609DD4AC3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58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BCDE8931-4E84-BF41-C775-749B5A58DB48}"/>
              </a:ext>
            </a:extLst>
          </p:cNvPr>
          <p:cNvSpPr/>
          <p:nvPr/>
        </p:nvSpPr>
        <p:spPr>
          <a:xfrm>
            <a:off x="7286041" y="5707002"/>
            <a:ext cx="4825094" cy="979927"/>
          </a:xfrm>
          <a:prstGeom prst="rect">
            <a:avLst/>
          </a:prstGeom>
          <a:solidFill>
            <a:srgbClr val="D434C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1A7AF92-6AAA-C112-32F8-BA46DFBC105D}"/>
              </a:ext>
            </a:extLst>
          </p:cNvPr>
          <p:cNvSpPr/>
          <p:nvPr/>
        </p:nvSpPr>
        <p:spPr>
          <a:xfrm>
            <a:off x="8030288" y="715152"/>
            <a:ext cx="3994797" cy="2185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B21D5979-1A16-38DE-78DB-B60A340A5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4676724"/>
              </p:ext>
            </p:extLst>
          </p:nvPr>
        </p:nvGraphicFramePr>
        <p:xfrm>
          <a:off x="1028957" y="688894"/>
          <a:ext cx="6104297" cy="3936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277">
                  <a:extLst>
                    <a:ext uri="{9D8B030D-6E8A-4147-A177-3AD203B41FA5}">
                      <a16:colId xmlns:a16="http://schemas.microsoft.com/office/drawing/2014/main" val="2635125944"/>
                    </a:ext>
                  </a:extLst>
                </a:gridCol>
                <a:gridCol w="723277">
                  <a:extLst>
                    <a:ext uri="{9D8B030D-6E8A-4147-A177-3AD203B41FA5}">
                      <a16:colId xmlns:a16="http://schemas.microsoft.com/office/drawing/2014/main" val="3396205006"/>
                    </a:ext>
                  </a:extLst>
                </a:gridCol>
                <a:gridCol w="792805">
                  <a:extLst>
                    <a:ext uri="{9D8B030D-6E8A-4147-A177-3AD203B41FA5}">
                      <a16:colId xmlns:a16="http://schemas.microsoft.com/office/drawing/2014/main" val="112127875"/>
                    </a:ext>
                  </a:extLst>
                </a:gridCol>
                <a:gridCol w="564767">
                  <a:extLst>
                    <a:ext uri="{9D8B030D-6E8A-4147-A177-3AD203B41FA5}">
                      <a16:colId xmlns:a16="http://schemas.microsoft.com/office/drawing/2014/main" val="2682469278"/>
                    </a:ext>
                  </a:extLst>
                </a:gridCol>
                <a:gridCol w="1016578">
                  <a:extLst>
                    <a:ext uri="{9D8B030D-6E8A-4147-A177-3AD203B41FA5}">
                      <a16:colId xmlns:a16="http://schemas.microsoft.com/office/drawing/2014/main" val="3488525587"/>
                    </a:ext>
                  </a:extLst>
                </a:gridCol>
                <a:gridCol w="903433">
                  <a:extLst>
                    <a:ext uri="{9D8B030D-6E8A-4147-A177-3AD203B41FA5}">
                      <a16:colId xmlns:a16="http://schemas.microsoft.com/office/drawing/2014/main" val="3470564892"/>
                    </a:ext>
                  </a:extLst>
                </a:gridCol>
                <a:gridCol w="1380160">
                  <a:extLst>
                    <a:ext uri="{9D8B030D-6E8A-4147-A177-3AD203B41FA5}">
                      <a16:colId xmlns:a16="http://schemas.microsoft.com/office/drawing/2014/main" val="68866927"/>
                    </a:ext>
                  </a:extLst>
                </a:gridCol>
              </a:tblGrid>
              <a:tr h="606488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Profession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Parrain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Etape processus de recrutement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138350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59542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40170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390213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85660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137647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6935012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698496"/>
                  </a:ext>
                </a:extLst>
              </a:tr>
              <a:tr h="41625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2636356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A17720EE-3C5B-3C04-88E0-B177AA4CDD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726087"/>
              </p:ext>
            </p:extLst>
          </p:nvPr>
        </p:nvGraphicFramePr>
        <p:xfrm>
          <a:off x="1028957" y="4718198"/>
          <a:ext cx="6104296" cy="200223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904">
                  <a:extLst>
                    <a:ext uri="{9D8B030D-6E8A-4147-A177-3AD203B41FA5}">
                      <a16:colId xmlns:a16="http://schemas.microsoft.com/office/drawing/2014/main" val="1720235401"/>
                    </a:ext>
                  </a:extLst>
                </a:gridCol>
                <a:gridCol w="589904">
                  <a:extLst>
                    <a:ext uri="{9D8B030D-6E8A-4147-A177-3AD203B41FA5}">
                      <a16:colId xmlns:a16="http://schemas.microsoft.com/office/drawing/2014/main" val="3396205006"/>
                    </a:ext>
                  </a:extLst>
                </a:gridCol>
                <a:gridCol w="646607">
                  <a:extLst>
                    <a:ext uri="{9D8B030D-6E8A-4147-A177-3AD203B41FA5}">
                      <a16:colId xmlns:a16="http://schemas.microsoft.com/office/drawing/2014/main" val="112127875"/>
                    </a:ext>
                  </a:extLst>
                </a:gridCol>
                <a:gridCol w="460622">
                  <a:extLst>
                    <a:ext uri="{9D8B030D-6E8A-4147-A177-3AD203B41FA5}">
                      <a16:colId xmlns:a16="http://schemas.microsoft.com/office/drawing/2014/main" val="2682469278"/>
                    </a:ext>
                  </a:extLst>
                </a:gridCol>
                <a:gridCol w="980406">
                  <a:extLst>
                    <a:ext uri="{9D8B030D-6E8A-4147-A177-3AD203B41FA5}">
                      <a16:colId xmlns:a16="http://schemas.microsoft.com/office/drawing/2014/main" val="3488525587"/>
                    </a:ext>
                  </a:extLst>
                </a:gridCol>
                <a:gridCol w="585549">
                  <a:extLst>
                    <a:ext uri="{9D8B030D-6E8A-4147-A177-3AD203B41FA5}">
                      <a16:colId xmlns:a16="http://schemas.microsoft.com/office/drawing/2014/main" val="3470564892"/>
                    </a:ext>
                  </a:extLst>
                </a:gridCol>
                <a:gridCol w="1125652">
                  <a:extLst>
                    <a:ext uri="{9D8B030D-6E8A-4147-A177-3AD203B41FA5}">
                      <a16:colId xmlns:a16="http://schemas.microsoft.com/office/drawing/2014/main" val="68866927"/>
                    </a:ext>
                  </a:extLst>
                </a:gridCol>
                <a:gridCol w="1125652">
                  <a:extLst>
                    <a:ext uri="{9D8B030D-6E8A-4147-A177-3AD203B41FA5}">
                      <a16:colId xmlns:a16="http://schemas.microsoft.com/office/drawing/2014/main" val="2741458106"/>
                    </a:ext>
                  </a:extLst>
                </a:gridCol>
              </a:tblGrid>
              <a:tr h="617156"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Club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Prénom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Profession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Parrain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Pourquoi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50" dirty="0"/>
                        <a:t>Actions mises en place par le club en collaboration ave l’ADG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1138350"/>
                  </a:ext>
                </a:extLst>
              </a:tr>
              <a:tr h="423573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359542"/>
                  </a:ext>
                </a:extLst>
              </a:tr>
              <a:tr h="42357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6040170"/>
                  </a:ext>
                </a:extLst>
              </a:tr>
              <a:tr h="423573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3390213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8C1F2CE-1E79-D2AA-9337-36C4EFE57B3C}"/>
              </a:ext>
            </a:extLst>
          </p:cNvPr>
          <p:cNvSpPr txBox="1"/>
          <p:nvPr/>
        </p:nvSpPr>
        <p:spPr>
          <a:xfrm>
            <a:off x="8032361" y="715153"/>
            <a:ext cx="399479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A quel endroit? </a:t>
            </a:r>
          </a:p>
          <a:p>
            <a:endParaRPr lang="fr-FR" sz="1050" dirty="0"/>
          </a:p>
          <a:p>
            <a:endParaRPr lang="fr-FR" sz="1050" dirty="0"/>
          </a:p>
          <a:p>
            <a:r>
              <a:rPr lang="fr-FR" sz="1050" dirty="0"/>
              <a:t>Quel sera le nom du nouveau Club satellite ou du Club à part entière?</a:t>
            </a:r>
          </a:p>
          <a:p>
            <a:endParaRPr lang="fr-FR" sz="1050" dirty="0"/>
          </a:p>
          <a:p>
            <a:endParaRPr lang="fr-FR" sz="1050" dirty="0"/>
          </a:p>
          <a:p>
            <a:r>
              <a:rPr lang="fr-FR" sz="1050" dirty="0"/>
              <a:t>Quel est le plan d'action pour arriver à la création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6F602E4-47D7-9B1F-87C4-4DB72DD82682}"/>
              </a:ext>
            </a:extLst>
          </p:cNvPr>
          <p:cNvSpPr txBox="1"/>
          <p:nvPr/>
        </p:nvSpPr>
        <p:spPr>
          <a:xfrm>
            <a:off x="7217228" y="4373238"/>
            <a:ext cx="505016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200" dirty="0"/>
              <a:t>Pourquoi ce risque de fermeture? Que prévoit de faire l'ADG en collaboration avec le Club pour "sauver" le Club et lui donner un nouvel élan?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F2C0A0-BB1C-B613-B8D0-839E0BC52AC7}"/>
              </a:ext>
            </a:extLst>
          </p:cNvPr>
          <p:cNvSpPr/>
          <p:nvPr/>
        </p:nvSpPr>
        <p:spPr>
          <a:xfrm>
            <a:off x="258146" y="688894"/>
            <a:ext cx="770811" cy="39297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600" dirty="0"/>
              <a:t>RECRUTEMENTS EN COURS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12419C-3672-4016-E635-CA8CF30137A2}"/>
              </a:ext>
            </a:extLst>
          </p:cNvPr>
          <p:cNvSpPr/>
          <p:nvPr/>
        </p:nvSpPr>
        <p:spPr>
          <a:xfrm>
            <a:off x="258146" y="4718198"/>
            <a:ext cx="770811" cy="200223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100" dirty="0"/>
              <a:t>RISQUES DEMISSION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8599E-A060-20BA-A13C-B04600FAF2A0}"/>
              </a:ext>
            </a:extLst>
          </p:cNvPr>
          <p:cNvSpPr/>
          <p:nvPr/>
        </p:nvSpPr>
        <p:spPr>
          <a:xfrm>
            <a:off x="7277878" y="715152"/>
            <a:ext cx="754483" cy="218511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400" dirty="0"/>
              <a:t>CREATION DE CLUB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AC1A123-9723-72AC-D035-AD69495CB0E2}"/>
              </a:ext>
            </a:extLst>
          </p:cNvPr>
          <p:cNvSpPr/>
          <p:nvPr/>
        </p:nvSpPr>
        <p:spPr>
          <a:xfrm>
            <a:off x="8056851" y="3047504"/>
            <a:ext cx="3976397" cy="25571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9E5D642-4C34-1BDF-E8DB-D8802B4CC3FC}"/>
              </a:ext>
            </a:extLst>
          </p:cNvPr>
          <p:cNvSpPr txBox="1"/>
          <p:nvPr/>
        </p:nvSpPr>
        <p:spPr>
          <a:xfrm>
            <a:off x="8048689" y="3047503"/>
            <a:ext cx="3994798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/>
              <a:t>Pourquoi ce risque de fermeture? </a:t>
            </a:r>
          </a:p>
          <a:p>
            <a:endParaRPr lang="fr-FR" sz="1050" dirty="0"/>
          </a:p>
          <a:p>
            <a:endParaRPr lang="fr-FR" sz="1050" dirty="0"/>
          </a:p>
          <a:p>
            <a:endParaRPr lang="fr-FR" sz="1050" dirty="0"/>
          </a:p>
          <a:p>
            <a:endParaRPr lang="fr-FR" sz="1050" dirty="0"/>
          </a:p>
          <a:p>
            <a:r>
              <a:rPr lang="fr-FR" sz="1050" dirty="0"/>
              <a:t>Que prévoit de faire l'ADG en collaboration avec le Club pour "sauver" le Club et lui donner un nouvel élan?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968C54A-71B2-FC04-9F8C-129EC33CE977}"/>
              </a:ext>
            </a:extLst>
          </p:cNvPr>
          <p:cNvSpPr/>
          <p:nvPr/>
        </p:nvSpPr>
        <p:spPr>
          <a:xfrm>
            <a:off x="7286041" y="3047505"/>
            <a:ext cx="770809" cy="255717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1400" dirty="0"/>
              <a:t>RISUQE DE FEMETURE DE CLUB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3F56DAC-A4AF-43C9-DC76-30915AF39B44}"/>
              </a:ext>
            </a:extLst>
          </p:cNvPr>
          <p:cNvSpPr/>
          <p:nvPr/>
        </p:nvSpPr>
        <p:spPr>
          <a:xfrm>
            <a:off x="2183394" y="93306"/>
            <a:ext cx="9841691" cy="49326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ZONE XXXXXXXXXXXXXXXXXXXXXXXX / Nom de l’ADG : XXXXXXXXXXXXXXXXXXXXXXX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FC76AF5C-873D-3EAF-1399-D93E01FDDF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45" y="70332"/>
            <a:ext cx="1925249" cy="525761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C8AE1C4C-5EA6-B98C-79F0-6B8596757735}"/>
              </a:ext>
            </a:extLst>
          </p:cNvPr>
          <p:cNvSpPr txBox="1"/>
          <p:nvPr/>
        </p:nvSpPr>
        <p:spPr>
          <a:xfrm>
            <a:off x="7286041" y="5728996"/>
            <a:ext cx="4757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Informations complémentaires :</a:t>
            </a:r>
          </a:p>
        </p:txBody>
      </p:sp>
    </p:spTree>
    <p:extLst>
      <p:ext uri="{BB962C8B-B14F-4D97-AF65-F5344CB8AC3E}">
        <p14:creationId xmlns:p14="http://schemas.microsoft.com/office/powerpoint/2010/main" val="3102118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Grand écran</PresentationFormat>
  <Paragraphs>35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Caro</dc:creator>
  <cp:lastModifiedBy>Caro</cp:lastModifiedBy>
  <cp:revision>2</cp:revision>
  <dcterms:created xsi:type="dcterms:W3CDTF">2024-08-13T10:51:07Z</dcterms:created>
  <dcterms:modified xsi:type="dcterms:W3CDTF">2024-08-27T10:25:22Z</dcterms:modified>
</cp:coreProperties>
</file>