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73" r:id="rId5"/>
    <p:sldId id="272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EE70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ois LOUVEAUX" userId="1f3318e6c66c174c" providerId="LiveId" clId="{86220D90-227A-4B07-9493-FB2D4E6EEC98}"/>
    <pc:docChg chg="modSld">
      <pc:chgData name="Francois LOUVEAUX" userId="1f3318e6c66c174c" providerId="LiveId" clId="{86220D90-227A-4B07-9493-FB2D4E6EEC98}" dt="2024-01-24T17:48:28.420" v="4" actId="20577"/>
      <pc:docMkLst>
        <pc:docMk/>
      </pc:docMkLst>
      <pc:sldChg chg="modSp mod">
        <pc:chgData name="Francois LOUVEAUX" userId="1f3318e6c66c174c" providerId="LiveId" clId="{86220D90-227A-4B07-9493-FB2D4E6EEC98}" dt="2024-01-24T17:48:28.420" v="4" actId="20577"/>
        <pc:sldMkLst>
          <pc:docMk/>
          <pc:sldMk cId="2195166395" sldId="273"/>
        </pc:sldMkLst>
        <pc:spChg chg="mod">
          <ac:chgData name="Francois LOUVEAUX" userId="1f3318e6c66c174c" providerId="LiveId" clId="{86220D90-227A-4B07-9493-FB2D4E6EEC98}" dt="2024-01-24T17:48:20.118" v="2" actId="20577"/>
          <ac:spMkLst>
            <pc:docMk/>
            <pc:sldMk cId="2195166395" sldId="273"/>
            <ac:spMk id="6" creationId="{AD6297A0-0769-5BE8-DCA2-8CF1904900E8}"/>
          </ac:spMkLst>
        </pc:spChg>
        <pc:spChg chg="mod">
          <ac:chgData name="Francois LOUVEAUX" userId="1f3318e6c66c174c" providerId="LiveId" clId="{86220D90-227A-4B07-9493-FB2D4E6EEC98}" dt="2024-01-24T17:48:28.420" v="4" actId="20577"/>
          <ac:spMkLst>
            <pc:docMk/>
            <pc:sldMk cId="2195166395" sldId="273"/>
            <ac:spMk id="7" creationId="{FFD85A5B-DA27-2147-0AA3-236465D4146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7D882F-521D-2E4D-E7ED-E6A7870F58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94AA24D-C683-E5D1-8901-027C4C4B7A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FF0D03-66D7-ADB3-1BAB-C715450EB7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7791" y="6356349"/>
            <a:ext cx="3774440" cy="365125"/>
          </a:xfrm>
        </p:spPr>
        <p:txBody>
          <a:bodyPr/>
          <a:lstStyle>
            <a:lvl1pPr>
              <a:defRPr sz="1800">
                <a:solidFill>
                  <a:srgbClr val="002060"/>
                </a:solidFill>
              </a:defRPr>
            </a:lvl1pPr>
          </a:lstStyle>
          <a:p>
            <a:r>
              <a:rPr lang="fr-FR" dirty="0"/>
              <a:t>Gouvernorat Anne-Marie MOUCHET 2024-2025</a:t>
            </a:r>
          </a:p>
        </p:txBody>
      </p:sp>
      <p:pic>
        <p:nvPicPr>
          <p:cNvPr id="8" name="Image 7" descr="Une image contenant logo, Graphique, capture d’écran, cercle&#10;&#10;Description générée automatiquement">
            <a:extLst>
              <a:ext uri="{FF2B5EF4-FFF2-40B4-BE49-F238E27FC236}">
                <a16:creationId xmlns:a16="http://schemas.microsoft.com/office/drawing/2014/main" id="{8DC25580-7C05-EEDC-0E4B-5D32F7EA32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49715" y="-988055"/>
            <a:ext cx="5715012" cy="3108966"/>
          </a:xfrm>
          <a:prstGeom prst="rect">
            <a:avLst/>
          </a:prstGeom>
        </p:spPr>
      </p:pic>
      <p:pic>
        <p:nvPicPr>
          <p:cNvPr id="10" name="Image 9" descr="Une image contenant Graphique, graphisme&#10;&#10;Description générée automatiquement">
            <a:extLst>
              <a:ext uri="{FF2B5EF4-FFF2-40B4-BE49-F238E27FC236}">
                <a16:creationId xmlns:a16="http://schemas.microsoft.com/office/drawing/2014/main" id="{88CA08D8-E490-DC75-E524-4EECB45DC93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4132" y="235375"/>
            <a:ext cx="1895433" cy="1188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151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F3F2AD1-78E3-3CE3-FF4F-92521CB4F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CF06-F04A-4397-904F-2413C79CE22B}" type="datetimeFigureOut">
              <a:rPr lang="fr-FR" smtClean="0"/>
              <a:t>04/02/2024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9A11465-CB1E-59A1-419B-98E8EE44F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E08340A-5EF4-9706-E4AE-36746395E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F444-F151-44CB-9F2B-818ABC91F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325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BE17A2-54B9-E522-462B-4B05711CC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A94569-EC57-F2C8-F447-CC78256FC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99353ED-F118-7EA7-5D95-B202689D34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5C83FEE-5C3F-50BA-0E35-5EF5E3C8B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CF06-F04A-4397-904F-2413C79CE22B}" type="datetimeFigureOut">
              <a:rPr lang="fr-FR" smtClean="0"/>
              <a:t>04/02/2024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379C644-069C-C517-2285-482AACF4A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1F900E9-47C7-C2BD-AF49-0EAE053F7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F444-F151-44CB-9F2B-818ABC91F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9909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CA7077-11DB-109F-5874-647FD8C6D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CE7284E-AD65-9062-19AE-63E19835C6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6C3BC6B-A6DA-E4E1-2E67-B6DEE40883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FC4652A-3231-71D0-5894-AA1DEFC42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CF06-F04A-4397-904F-2413C79CE22B}" type="datetimeFigureOut">
              <a:rPr lang="fr-FR" smtClean="0"/>
              <a:t>04/02/2024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E6913FA-4289-4E5C-E3CC-E3163070B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5FB0BD7-3858-DD62-5358-21E1643AB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F444-F151-44CB-9F2B-818ABC91F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59521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D014A4-325C-8650-D897-EC9E25545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03E6240-122E-58EE-871F-B3D59742AF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F4BC3B-1BD2-D84F-94F0-427A74085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CF06-F04A-4397-904F-2413C79CE22B}" type="datetimeFigureOut">
              <a:rPr lang="fr-FR" smtClean="0"/>
              <a:t>04/02/2024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8EBB16-96F2-7D8B-0626-119215DE7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795DA9-E4BB-B605-8541-55CC9F78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F444-F151-44CB-9F2B-818ABC91F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08645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1B4466D-83F0-30AB-0D1C-962278686C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CDFE0BE-335C-CB8B-13A8-469999FA99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D8AF92-7072-0005-3D80-946705CBD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CF06-F04A-4397-904F-2413C79CE22B}" type="datetimeFigureOut">
              <a:rPr lang="fr-FR" smtClean="0"/>
              <a:t>04/02/2024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D00D5A5-AF40-B63E-6E04-FC798C8CE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AECEE9-C6F1-261F-2CA4-BCEB02799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F444-F151-44CB-9F2B-818ABC91F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9037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7D882F-521D-2E4D-E7ED-E6A7870F58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94AA24D-C683-E5D1-8901-027C4C4B7A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FF0D03-66D7-ADB3-1BAB-C715450EB7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7791" y="6356349"/>
            <a:ext cx="3774440" cy="365125"/>
          </a:xfrm>
        </p:spPr>
        <p:txBody>
          <a:bodyPr/>
          <a:lstStyle>
            <a:lvl1pPr>
              <a:defRPr sz="1800">
                <a:solidFill>
                  <a:srgbClr val="002060"/>
                </a:solidFill>
                <a:latin typeface="Abadi" panose="020B0604020104020204" pitchFamily="34" charset="0"/>
              </a:defRPr>
            </a:lvl1pPr>
          </a:lstStyle>
          <a:p>
            <a:r>
              <a:rPr lang="fr-FR" dirty="0"/>
              <a:t>Gouvernorat Anne-Marie MOUCHET 2024-2025</a:t>
            </a:r>
          </a:p>
        </p:txBody>
      </p:sp>
      <p:pic>
        <p:nvPicPr>
          <p:cNvPr id="8" name="Image 7" descr="Une image contenant logo, Graphique, capture d’écran, cercle&#10;&#10;Description générée automatiquement">
            <a:extLst>
              <a:ext uri="{FF2B5EF4-FFF2-40B4-BE49-F238E27FC236}">
                <a16:creationId xmlns:a16="http://schemas.microsoft.com/office/drawing/2014/main" id="{8DC25580-7C05-EEDC-0E4B-5D32F7EA32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49715" y="-988055"/>
            <a:ext cx="5715012" cy="3108966"/>
          </a:xfrm>
          <a:prstGeom prst="rect">
            <a:avLst/>
          </a:prstGeom>
        </p:spPr>
      </p:pic>
      <p:pic>
        <p:nvPicPr>
          <p:cNvPr id="10" name="Image 9" descr="Une image contenant Graphique, graphisme&#10;&#10;Description générée automatiquement">
            <a:extLst>
              <a:ext uri="{FF2B5EF4-FFF2-40B4-BE49-F238E27FC236}">
                <a16:creationId xmlns:a16="http://schemas.microsoft.com/office/drawing/2014/main" id="{88CA08D8-E490-DC75-E524-4EECB45DC93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4132" y="235375"/>
            <a:ext cx="1895433" cy="1188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90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e de ti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7D882F-521D-2E4D-E7ED-E6A7870F58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94AA24D-C683-E5D1-8901-027C4C4B7A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FF0D03-66D7-ADB3-1BAB-C715450EB7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7791" y="6356349"/>
            <a:ext cx="3774440" cy="365125"/>
          </a:xfrm>
        </p:spPr>
        <p:txBody>
          <a:bodyPr/>
          <a:lstStyle>
            <a:lvl1pPr>
              <a:defRPr sz="1800">
                <a:solidFill>
                  <a:srgbClr val="002060"/>
                </a:solidFill>
              </a:defRPr>
            </a:lvl1pPr>
          </a:lstStyle>
          <a:p>
            <a:r>
              <a:rPr lang="fr-FR" dirty="0"/>
              <a:t>Gouvernorat Anne-Marie MOUCHET 2024-2025</a:t>
            </a:r>
          </a:p>
        </p:txBody>
      </p:sp>
      <p:pic>
        <p:nvPicPr>
          <p:cNvPr id="6" name="Image 5" descr="Une image contenant logo, Graphique, capture d’écran, Police&#10;&#10;Description générée automatiquement">
            <a:extLst>
              <a:ext uri="{FF2B5EF4-FFF2-40B4-BE49-F238E27FC236}">
                <a16:creationId xmlns:a16="http://schemas.microsoft.com/office/drawing/2014/main" id="{69FFE7BB-6F03-F2D1-632B-7C5145527A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58091" y="-1031010"/>
            <a:ext cx="12565758" cy="3419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970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C2115E-38C5-5CD1-43C9-83F0BF9C9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1EED043-AC2A-8506-42A4-43D597C54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CF06-F04A-4397-904F-2413C79CE22B}" type="datetimeFigureOut">
              <a:rPr lang="fr-FR" smtClean="0"/>
              <a:t>04/02/2024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873AFAA-4B67-63C0-D011-FEA020412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3C2F346-AAA6-5FF9-A58C-39280EF32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F444-F151-44CB-9F2B-818ABC91F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833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22B4AA-B88C-5A56-6294-EC117B7C9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726953-A183-F243-97CA-246CB3CD4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E98153-286B-EF22-7B28-190295BB1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CF06-F04A-4397-904F-2413C79CE22B}" type="datetimeFigureOut">
              <a:rPr lang="fr-FR" smtClean="0"/>
              <a:t>04/02/2024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4E45B3-3F0F-A0F4-32E3-031840470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147132-DF6A-2E2E-611A-ADCEAADF8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F444-F151-44CB-9F2B-818ABC91F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3088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0E9981-8592-9300-105C-118679728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9A7A29-E38A-3E76-6F37-4E130CAC6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7D9A95-5AE1-D03B-2028-3544757A0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CF06-F04A-4397-904F-2413C79CE22B}" type="datetimeFigureOut">
              <a:rPr lang="fr-FR" smtClean="0"/>
              <a:t>04/02/2024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76A92C-CF57-44CF-3792-F1C491733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DE65D4-D2EE-6917-CA4C-0DDEDD47B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F444-F151-44CB-9F2B-818ABC91F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788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A23DBB-94B8-E76D-8681-FE6346ADD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DAF0F4-3C31-4BCD-1422-8F6768FC5D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AFD5F3E-853E-6804-BD97-B72E77AC86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393E594-30BC-0412-EFA2-84659C799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CF06-F04A-4397-904F-2413C79CE22B}" type="datetimeFigureOut">
              <a:rPr lang="fr-FR" smtClean="0"/>
              <a:t>04/02/2024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9A979CA-F425-9BF2-5694-1E305182B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C9AA2BB-46DF-EBCF-8318-8D4ECBBB5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F444-F151-44CB-9F2B-818ABC91F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5404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1E6E8C-3CA1-5C38-8EC8-A48146C1D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5A6F5B9-448C-0E97-806E-E8782B75B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BCF395E-2613-9292-24F0-73E157D60D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CF96EA8-8A86-0ADA-374F-DE115D194A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4D66442-7C3E-DB9A-2209-A5FA4BB44D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EB63211-B2C1-E5EC-8D2C-45D9A181F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CF06-F04A-4397-904F-2413C79CE22B}" type="datetimeFigureOut">
              <a:rPr lang="fr-FR" smtClean="0"/>
              <a:t>04/02/2024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55D5650-53E4-B27F-2822-AA9B4D698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70C4248-6A2F-2F06-7EF6-6AED44D37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F444-F151-44CB-9F2B-818ABC91F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1530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F5866E-A695-F959-1107-1A861E6AF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609EC79-C6F8-DA02-4B3B-BE9C592E5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CF06-F04A-4397-904F-2413C79CE22B}" type="datetimeFigureOut">
              <a:rPr lang="fr-FR" smtClean="0"/>
              <a:t>04/02/2024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5481DA6-9347-D356-F8B9-58D7D35B7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AEC2AEB-63B6-C72A-F7F1-BF1107AB9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F444-F151-44CB-9F2B-818ABC91F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9322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26DE2A6-7835-ACA0-EB89-2967C7E5C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9FC4987-AF0D-B906-018A-AD74E3BDE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A2BCC0-0DBA-1E01-397B-C9FF44F5B5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8CF06-F04A-4397-904F-2413C79CE22B}" type="datetimeFigureOut">
              <a:rPr lang="fr-FR" smtClean="0"/>
              <a:t>04/02/2024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02BF83-F859-344F-81F6-6017F79233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6AFD70-DD3C-DD5A-93E6-87BE1BFF9B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4F444-F151-44CB-9F2B-818ABC91F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142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0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99FF"/>
            </a:gs>
            <a:gs pos="28000">
              <a:schemeClr val="accent1">
                <a:lumMod val="45000"/>
                <a:lumOff val="55000"/>
              </a:schemeClr>
            </a:gs>
            <a:gs pos="74000">
              <a:srgbClr val="EE7012"/>
            </a:gs>
            <a:gs pos="100000">
              <a:srgbClr val="EE701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C7AC69-349B-C667-D619-2357020550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63850"/>
            <a:ext cx="9144000" cy="4339525"/>
          </a:xfrm>
        </p:spPr>
        <p:txBody>
          <a:bodyPr>
            <a:normAutofit fontScale="90000"/>
          </a:bodyPr>
          <a:lstStyle/>
          <a:p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r>
              <a:rPr lang="fr-FR" b="1" dirty="0">
                <a:solidFill>
                  <a:schemeClr val="bg1"/>
                </a:solidFill>
              </a:rPr>
              <a:t>Séminaire de Formation de l’Equipe du District </a:t>
            </a:r>
            <a:br>
              <a:rPr lang="fr-FR" sz="6000" b="1" dirty="0">
                <a:solidFill>
                  <a:schemeClr val="bg1"/>
                </a:solidFill>
              </a:rPr>
            </a:br>
            <a:br>
              <a:rPr lang="fr-FR" sz="6000" b="1" dirty="0">
                <a:solidFill>
                  <a:schemeClr val="bg1"/>
                </a:solidFill>
              </a:rPr>
            </a:br>
            <a:r>
              <a:rPr lang="fr-FR" b="1" i="1" dirty="0">
                <a:solidFill>
                  <a:schemeClr val="bg1"/>
                </a:solidFill>
              </a:rPr>
              <a:t>17 février – </a:t>
            </a:r>
            <a:r>
              <a:rPr lang="fr-FR" b="1" i="1" dirty="0" err="1">
                <a:solidFill>
                  <a:schemeClr val="bg1"/>
                </a:solidFill>
              </a:rPr>
              <a:t>Merignac</a:t>
            </a:r>
            <a:r>
              <a:rPr lang="fr-FR" b="1" i="1" dirty="0">
                <a:solidFill>
                  <a:schemeClr val="bg1"/>
                </a:solidFill>
              </a:rPr>
              <a:t> -</a:t>
            </a:r>
            <a:br>
              <a:rPr lang="fr-FR" sz="6000" b="1" dirty="0">
                <a:solidFill>
                  <a:schemeClr val="bg1"/>
                </a:solidFill>
              </a:rPr>
            </a:br>
            <a:endParaRPr lang="fr-FR" b="1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761FAE-F9EC-BE50-04EE-284B0C4250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7791" y="6356349"/>
            <a:ext cx="3774440" cy="365125"/>
          </a:xfrm>
        </p:spPr>
        <p:txBody>
          <a:bodyPr/>
          <a:lstStyle>
            <a:lvl1pPr>
              <a:defRPr sz="1800">
                <a:solidFill>
                  <a:srgbClr val="002060"/>
                </a:solidFill>
              </a:defRPr>
            </a:lvl1pPr>
          </a:lstStyle>
          <a:p>
            <a:r>
              <a:rPr lang="fr-FR" sz="1600" b="1" dirty="0">
                <a:solidFill>
                  <a:srgbClr val="0070C0"/>
                </a:solidFill>
                <a:latin typeface="+mn-lt"/>
              </a:rPr>
              <a:t>Gouvernorat Anne-Marie MOUCHET                                           2024-2025</a:t>
            </a:r>
          </a:p>
        </p:txBody>
      </p:sp>
    </p:spTree>
    <p:extLst>
      <p:ext uri="{BB962C8B-B14F-4D97-AF65-F5344CB8AC3E}">
        <p14:creationId xmlns:p14="http://schemas.microsoft.com/office/powerpoint/2010/main" val="232606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99FF"/>
            </a:gs>
            <a:gs pos="28000">
              <a:schemeClr val="accent1">
                <a:lumMod val="45000"/>
                <a:lumOff val="55000"/>
              </a:schemeClr>
            </a:gs>
            <a:gs pos="74000">
              <a:srgbClr val="EE7012"/>
            </a:gs>
            <a:gs pos="100000">
              <a:srgbClr val="EE701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C7AC69-349B-C667-D619-2357020550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7322"/>
            <a:ext cx="9144000" cy="567193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4400" b="1" i="1" dirty="0">
                <a:solidFill>
                  <a:srgbClr val="0070C0"/>
                </a:solidFill>
              </a:rPr>
              <a:t>Commission Jeunesse</a:t>
            </a:r>
            <a:br>
              <a:rPr lang="fr-FR" sz="4400" b="1" i="1" dirty="0">
                <a:solidFill>
                  <a:srgbClr val="0070C0"/>
                </a:solidFill>
              </a:rPr>
            </a:br>
            <a:r>
              <a:rPr lang="fr-FR" sz="4400" b="1" i="1" dirty="0">
                <a:solidFill>
                  <a:srgbClr val="0070C0"/>
                </a:solidFill>
              </a:rPr>
              <a:t>  </a:t>
            </a: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br>
              <a:rPr lang="fr-FR" sz="6000" b="1" dirty="0">
                <a:solidFill>
                  <a:schemeClr val="bg1"/>
                </a:solidFill>
              </a:rPr>
            </a:br>
            <a:endParaRPr lang="fr-FR" b="1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761FAE-F9EC-BE50-04EE-284B0C4250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7791" y="6356349"/>
            <a:ext cx="3774440" cy="365125"/>
          </a:xfrm>
        </p:spPr>
        <p:txBody>
          <a:bodyPr/>
          <a:lstStyle>
            <a:lvl1pPr>
              <a:defRPr sz="1800">
                <a:solidFill>
                  <a:srgbClr val="002060"/>
                </a:solidFill>
              </a:defRPr>
            </a:lvl1pPr>
          </a:lstStyle>
          <a:p>
            <a:r>
              <a:rPr lang="fr-FR" sz="1600" b="1" dirty="0">
                <a:solidFill>
                  <a:srgbClr val="0070C0"/>
                </a:solidFill>
                <a:latin typeface="+mn-lt"/>
              </a:rPr>
              <a:t>Gouvernorat Anne-Marie MOUCHET                                           2024-2025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7316342-1F0D-2CA9-13E7-2BABD7EED716}"/>
              </a:ext>
            </a:extLst>
          </p:cNvPr>
          <p:cNvSpPr txBox="1"/>
          <p:nvPr/>
        </p:nvSpPr>
        <p:spPr>
          <a:xfrm>
            <a:off x="9283485" y="6230318"/>
            <a:ext cx="2471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          </a:t>
            </a:r>
            <a:r>
              <a:rPr lang="fr-FR" sz="1600" b="1" dirty="0">
                <a:solidFill>
                  <a:srgbClr val="0070C0"/>
                </a:solidFill>
              </a:rPr>
              <a:t>Jean CAMBAR</a:t>
            </a:r>
          </a:p>
        </p:txBody>
      </p:sp>
    </p:spTree>
    <p:extLst>
      <p:ext uri="{BB962C8B-B14F-4D97-AF65-F5344CB8AC3E}">
        <p14:creationId xmlns:p14="http://schemas.microsoft.com/office/powerpoint/2010/main" val="3156578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99FF"/>
            </a:gs>
            <a:gs pos="28000">
              <a:schemeClr val="accent1">
                <a:lumMod val="45000"/>
                <a:lumOff val="55000"/>
              </a:schemeClr>
            </a:gs>
            <a:gs pos="74000">
              <a:srgbClr val="EE7012"/>
            </a:gs>
            <a:gs pos="100000">
              <a:srgbClr val="EE701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C7AC69-349B-C667-D619-235702055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45029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2000" dirty="0">
                <a:solidFill>
                  <a:schemeClr val="bg1"/>
                </a:solidFill>
              </a:rPr>
            </a:br>
            <a:r>
              <a:rPr lang="fr-FR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br>
              <a:rPr lang="fr-FR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fr-FR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fr-FR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fr-FR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fr-FR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fr-FR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Une équipe de passionnés, redoutablement efficaces : </a:t>
            </a:r>
            <a:br>
              <a:rPr lang="fr-FR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fr-FR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Dominique ALEXANDRE, Régine BELOUGNE, Magali FUSS, Jany GUYENNE, Gérald JEZEQUEL, Audrey LAMY, Dominique MONNET, Joël SALACE	</a:t>
            </a:r>
            <a:br>
              <a:rPr lang="fr-FR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b="1" dirty="0">
                <a:solidFill>
                  <a:schemeClr val="bg1"/>
                </a:solidFill>
              </a:rPr>
            </a:br>
            <a:br>
              <a:rPr lang="fr-FR" sz="6000" b="1" dirty="0">
                <a:solidFill>
                  <a:schemeClr val="bg1"/>
                </a:solidFill>
              </a:rPr>
            </a:br>
            <a:endParaRPr lang="fr-FR" b="1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FFD85A5B-DA27-2147-0AA3-236465D41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fr-FR" sz="1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 développement de la vie associative – </a:t>
            </a:r>
            <a:r>
              <a:rPr lang="fr-FR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Interact</a:t>
            </a:r>
            <a:r>
              <a:rPr lang="fr-FR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Rotaract- des bourses – Sabourin, Projets jeunes , Bourses pour la Paix – des actions de développement personnel – Clés de la Réussite et RYLA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fr-FR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Mais beaucoup d’autres actions pour la jeunesse sont organisées par d’autres commissions, </a:t>
            </a:r>
            <a:r>
              <a:rPr lang="fr-FR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students</a:t>
            </a:r>
            <a:r>
              <a:rPr lang="fr-FR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échanges longs et courts , ARYM - action professionnelle - Prix ; aide pour CV, lettre de motivation, entretien…) - action publique ( prix) – Environnement…</a:t>
            </a: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761FAE-F9EC-BE50-04EE-284B0C425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>
                <a:solidFill>
                  <a:srgbClr val="002060"/>
                </a:solidFill>
              </a:defRPr>
            </a:lvl1pPr>
          </a:lstStyle>
          <a:p>
            <a:r>
              <a:rPr lang="fr-FR" sz="1600" b="1" dirty="0">
                <a:solidFill>
                  <a:srgbClr val="0070C0"/>
                </a:solidFill>
                <a:latin typeface="+mn-lt"/>
              </a:rPr>
              <a:t>Gouvernorat Anne-Marie MOUCHET                                           2024-2025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7316342-1F0D-2CA9-13E7-2BABD7EED716}"/>
              </a:ext>
            </a:extLst>
          </p:cNvPr>
          <p:cNvSpPr txBox="1"/>
          <p:nvPr/>
        </p:nvSpPr>
        <p:spPr>
          <a:xfrm>
            <a:off x="9283485" y="6230318"/>
            <a:ext cx="2471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   </a:t>
            </a:r>
            <a:endParaRPr lang="fr-FR" sz="1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227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99FF"/>
            </a:gs>
            <a:gs pos="28000">
              <a:schemeClr val="accent1">
                <a:lumMod val="45000"/>
                <a:lumOff val="55000"/>
              </a:schemeClr>
            </a:gs>
            <a:gs pos="74000">
              <a:srgbClr val="EE7012"/>
            </a:gs>
            <a:gs pos="100000">
              <a:srgbClr val="EE701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C7AC69-349B-C667-D619-235702055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91946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2000" dirty="0">
                <a:solidFill>
                  <a:schemeClr val="bg1"/>
                </a:solidFill>
              </a:rPr>
            </a:br>
            <a:r>
              <a:rPr lang="fr-FR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br>
              <a:rPr lang="fr-FR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fr-FR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fr-FR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fr-FR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fr-FR" b="1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FFD85A5B-DA27-2147-0AA3-236465D41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fr-FR" sz="1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Démontrer que le Rotary, les clubs, peuvent être utiles aux jeunes de tous horizons, aux parcours divers, des débuts de la formation à l’entrée dans la vie active.</a:t>
            </a:r>
          </a:p>
          <a:p>
            <a:pPr marL="0" lvl="0" indent="0">
              <a:lnSpc>
                <a:spcPct val="107000"/>
              </a:lnSpc>
              <a:buNone/>
            </a:pP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Faire reconnaitre le Rotary comme un partenaire de l’Education nationale, mais aussi l’engagement des clubs auprès des écoles et établissement, des équipes, des enseignants et des parents.</a:t>
            </a:r>
          </a:p>
          <a:p>
            <a:pPr marL="0" lvl="0" indent="0">
              <a:lnSpc>
                <a:spcPct val="107000"/>
              </a:lnSpc>
              <a:buNone/>
            </a:pP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Démontrer que le Rotary jouer localement un rôle pivot en lien avec d’autres associations</a:t>
            </a:r>
            <a:r>
              <a:rPr lang="fr-FR" sz="1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endParaRPr lang="fr-FR" sz="1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761FAE-F9EC-BE50-04EE-284B0C425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>
                <a:solidFill>
                  <a:srgbClr val="002060"/>
                </a:solidFill>
              </a:defRPr>
            </a:lvl1pPr>
          </a:lstStyle>
          <a:p>
            <a:r>
              <a:rPr lang="fr-FR" sz="1600" b="1" dirty="0">
                <a:solidFill>
                  <a:srgbClr val="0070C0"/>
                </a:solidFill>
                <a:latin typeface="+mn-lt"/>
              </a:rPr>
              <a:t>Gouvernorat Anne-Marie MOUCHET                                           2024-2025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7316342-1F0D-2CA9-13E7-2BABD7EED716}"/>
              </a:ext>
            </a:extLst>
          </p:cNvPr>
          <p:cNvSpPr txBox="1"/>
          <p:nvPr/>
        </p:nvSpPr>
        <p:spPr>
          <a:xfrm>
            <a:off x="9283485" y="6230318"/>
            <a:ext cx="2471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   </a:t>
            </a:r>
            <a:endParaRPr lang="fr-FR" sz="1600" b="1" dirty="0">
              <a:solidFill>
                <a:srgbClr val="0070C0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D6297A0-0769-5BE8-DCA2-8CF1904900E8}"/>
              </a:ext>
            </a:extLst>
          </p:cNvPr>
          <p:cNvSpPr txBox="1"/>
          <p:nvPr/>
        </p:nvSpPr>
        <p:spPr>
          <a:xfrm>
            <a:off x="520724" y="136525"/>
            <a:ext cx="11150552" cy="44521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 dossier central, commun, la réussite de l’an deux de la convention avec la Région Académique Nouvelle Aquitaine.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32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32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166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99FF"/>
            </a:gs>
            <a:gs pos="28000">
              <a:schemeClr val="accent1">
                <a:lumMod val="45000"/>
                <a:lumOff val="55000"/>
              </a:schemeClr>
            </a:gs>
            <a:gs pos="74000">
              <a:srgbClr val="EE7012"/>
            </a:gs>
            <a:gs pos="100000">
              <a:srgbClr val="EE701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C7AC69-349B-C667-D619-235702055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r>
              <a:rPr lang="fr-FR" sz="6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Des défis</a:t>
            </a:r>
            <a:br>
              <a:rPr lang="fr-FR" sz="6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b="1" dirty="0">
                <a:solidFill>
                  <a:schemeClr val="bg1"/>
                </a:solidFill>
              </a:rPr>
            </a:br>
            <a:br>
              <a:rPr lang="fr-FR" sz="6000" b="1" dirty="0">
                <a:solidFill>
                  <a:schemeClr val="bg1"/>
                </a:solidFill>
              </a:rPr>
            </a:br>
            <a:endParaRPr lang="fr-FR" b="1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EFE8E650-CD3E-3352-201D-C3B0B1638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Développer nos outils internes :  le réseau des correspondants départementaux, les fiches action sur Polaris, un livre blanc de ce qui a été fait entre les clubs, des listes d’intervenants.</a:t>
            </a:r>
          </a:p>
          <a:p>
            <a:pPr marL="0" lvl="0" indent="0">
              <a:lnSpc>
                <a:spcPct val="107000"/>
              </a:lnSpc>
              <a:buNone/>
            </a:pP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Se coordonner pour des actions efficaces : travail inter commissions au district, dans les clubs travail éventuel en interclubs – regroupement sur base territoriales – liens avec d’autres associations, communication.</a:t>
            </a:r>
          </a:p>
          <a:p>
            <a:pPr marL="0" lvl="0" indent="0">
              <a:lnSpc>
                <a:spcPct val="107000"/>
              </a:lnSpc>
              <a:buNone/>
            </a:pP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Apprendre à connaitre le monde éducatif – les échelons d’organisation, les établissements, les enseignants et  s’en faire reconnaitre en changeant ainsi l’image du Rotary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761FAE-F9EC-BE50-04EE-284B0C425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>
                <a:solidFill>
                  <a:srgbClr val="002060"/>
                </a:solidFill>
              </a:defRPr>
            </a:lvl1pPr>
          </a:lstStyle>
          <a:p>
            <a:r>
              <a:rPr lang="fr-FR" sz="1600" b="1" dirty="0">
                <a:solidFill>
                  <a:srgbClr val="0070C0"/>
                </a:solidFill>
                <a:latin typeface="+mn-lt"/>
              </a:rPr>
              <a:t>Gouvernorat Anne-Marie MOUCHET                                           2024-2025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7316342-1F0D-2CA9-13E7-2BABD7EED716}"/>
              </a:ext>
            </a:extLst>
          </p:cNvPr>
          <p:cNvSpPr txBox="1"/>
          <p:nvPr/>
        </p:nvSpPr>
        <p:spPr>
          <a:xfrm>
            <a:off x="9283485" y="6230318"/>
            <a:ext cx="2471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   </a:t>
            </a:r>
            <a:endParaRPr lang="fr-FR" sz="1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4723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5527</TotalTime>
  <Words>402</Words>
  <Application>Microsoft Office PowerPoint</Application>
  <PresentationFormat>Grand écran</PresentationFormat>
  <Paragraphs>36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Abadi</vt:lpstr>
      <vt:lpstr>Aptos</vt:lpstr>
      <vt:lpstr>Arial</vt:lpstr>
      <vt:lpstr>Calibri</vt:lpstr>
      <vt:lpstr>Calibri Light</vt:lpstr>
      <vt:lpstr>Symbol</vt:lpstr>
      <vt:lpstr>Thème Office</vt:lpstr>
      <vt:lpstr>        Séminaire de Formation de l’Equipe du District   17 février – Merignac - </vt:lpstr>
      <vt:lpstr>Commission Jeunesse     </vt:lpstr>
      <vt:lpstr>           Une équipe de passionnés, redoutablement efficaces :  Dominique ALEXANDRE, Régine BELOUGNE, Magali FUSS, Jany GUYENNE, Gérald JEZEQUEL, Audrey LAMY, Dominique MONNET, Joël SALACE       </vt:lpstr>
      <vt:lpstr>          </vt:lpstr>
      <vt:lpstr>     Des défis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Xavier BOULANGER</dc:creator>
  <cp:lastModifiedBy>mouchet anne marie</cp:lastModifiedBy>
  <cp:revision>26</cp:revision>
  <dcterms:created xsi:type="dcterms:W3CDTF">2024-01-15T02:27:04Z</dcterms:created>
  <dcterms:modified xsi:type="dcterms:W3CDTF">2024-02-04T17:09:57Z</dcterms:modified>
</cp:coreProperties>
</file>